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hOG0UStdNQUGIEgIhe3yg7th8Z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38" Type="http://customschemas.google.com/relationships/presentationmetadata" Target="meta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21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Unsupervised learning.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unsupervised learning?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 of unsupervised learning.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UNSUPERVISED LEARNING?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It’s another way of learning in which we don’t provide the computer sets of (example, solution).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don’t have a target variable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just give the computer a set of “rules” to find out the solution to the problem and let it go.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EXAMPLES OF UNSUPERVISED LEARNING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Clustering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We ask the computer to make groups of observations based on the 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Principal Component Analysis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We look for another set of decorrelated 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Anomaly detection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We look for observations which have features clearly different from the others.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Generative modelling: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 let the computer learn patterns in order to generate fake ones.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